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6C411CF2-84D0-4E56-847E-4D4FB9D7901C}" type="datetimeFigureOut">
              <a:rPr lang="es-ES" smtClean="0"/>
              <a:t>31/08/2020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98996C51-49B5-44D1-B920-7AD4191CE12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11CF2-84D0-4E56-847E-4D4FB9D7901C}" type="datetimeFigureOut">
              <a:rPr lang="es-ES" smtClean="0"/>
              <a:t>31/08/2020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51-49B5-44D1-B920-7AD4191CE12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11CF2-84D0-4E56-847E-4D4FB9D7901C}" type="datetimeFigureOut">
              <a:rPr lang="es-ES" smtClean="0"/>
              <a:t>31/08/2020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51-49B5-44D1-B920-7AD4191CE12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11CF2-84D0-4E56-847E-4D4FB9D7901C}" type="datetimeFigureOut">
              <a:rPr lang="es-ES" smtClean="0"/>
              <a:t>31/08/2020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51-49B5-44D1-B920-7AD4191CE12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11CF2-84D0-4E56-847E-4D4FB9D7901C}" type="datetimeFigureOut">
              <a:rPr lang="es-ES" smtClean="0"/>
              <a:t>31/08/2020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51-49B5-44D1-B920-7AD4191CE12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11CF2-84D0-4E56-847E-4D4FB9D7901C}" type="datetimeFigureOut">
              <a:rPr lang="es-ES" smtClean="0"/>
              <a:t>31/08/2020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51-49B5-44D1-B920-7AD4191CE122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11CF2-84D0-4E56-847E-4D4FB9D7901C}" type="datetimeFigureOut">
              <a:rPr lang="es-ES" smtClean="0"/>
              <a:t>31/08/2020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51-49B5-44D1-B920-7AD4191CE122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11CF2-84D0-4E56-847E-4D4FB9D7901C}" type="datetimeFigureOut">
              <a:rPr lang="es-ES" smtClean="0"/>
              <a:t>31/08/2020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51-49B5-44D1-B920-7AD4191CE12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11CF2-84D0-4E56-847E-4D4FB9D7901C}" type="datetimeFigureOut">
              <a:rPr lang="es-ES" smtClean="0"/>
              <a:t>31/08/2020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51-49B5-44D1-B920-7AD4191CE12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6C411CF2-84D0-4E56-847E-4D4FB9D7901C}" type="datetimeFigureOut">
              <a:rPr lang="es-ES" smtClean="0"/>
              <a:t>31/08/2020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98996C51-49B5-44D1-B920-7AD4191CE12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6C411CF2-84D0-4E56-847E-4D4FB9D7901C}" type="datetimeFigureOut">
              <a:rPr lang="es-ES" smtClean="0"/>
              <a:t>31/08/2020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98996C51-49B5-44D1-B920-7AD4191CE12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C411CF2-84D0-4E56-847E-4D4FB9D7901C}" type="datetimeFigureOut">
              <a:rPr lang="es-ES" smtClean="0"/>
              <a:t>31/08/2020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8996C51-49B5-44D1-B920-7AD4191CE122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692696"/>
            <a:ext cx="8183880" cy="1296144"/>
          </a:xfrm>
        </p:spPr>
        <p:txBody>
          <a:bodyPr>
            <a:noAutofit/>
          </a:bodyPr>
          <a:lstStyle/>
          <a:p>
            <a:r>
              <a:rPr lang="es-ES" altLang="es-ES" sz="4400" b="1" dirty="0" err="1"/>
              <a:t>Catechesi</a:t>
            </a:r>
            <a:r>
              <a:rPr lang="es-ES" altLang="es-ES" sz="4400" b="1" dirty="0"/>
              <a:t> </a:t>
            </a:r>
            <a:r>
              <a:rPr lang="es-ES" altLang="es-ES" sz="4400" b="1" dirty="0" err="1"/>
              <a:t>Tradendae</a:t>
            </a:r>
            <a:r>
              <a:rPr lang="es-ES" altLang="es-ES" sz="4400" b="1" dirty="0"/>
              <a:t> y la renovación de la catequesis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2276872"/>
            <a:ext cx="7704856" cy="3971928"/>
          </a:xfrm>
        </p:spPr>
        <p:txBody>
          <a:bodyPr>
            <a:normAutofit/>
          </a:bodyPr>
          <a:lstStyle/>
          <a:p>
            <a:r>
              <a:rPr lang="es-ES" altLang="es-ES" sz="2800" dirty="0"/>
              <a:t>Cuando hablamos de la </a:t>
            </a:r>
            <a:r>
              <a:rPr lang="es-ES" altLang="es-ES" sz="2800" dirty="0" err="1"/>
              <a:t>Catechesi</a:t>
            </a:r>
            <a:r>
              <a:rPr lang="es-ES" altLang="es-ES" sz="2800" dirty="0"/>
              <a:t> </a:t>
            </a:r>
            <a:r>
              <a:rPr lang="es-ES" altLang="es-ES" sz="2800" dirty="0" err="1"/>
              <a:t>Tradendae</a:t>
            </a:r>
            <a:r>
              <a:rPr lang="es-ES" altLang="es-ES" sz="2800" dirty="0"/>
              <a:t>, hablamos de uno de los documentos, que hasta la fecha, son referencia importante para la catequesis y uno de los mas grandes pilares de ella. Que junto a la </a:t>
            </a:r>
            <a:r>
              <a:rPr lang="es-ES" altLang="es-ES" sz="2800" dirty="0" err="1"/>
              <a:t>Evangelii</a:t>
            </a:r>
            <a:r>
              <a:rPr lang="es-ES" altLang="es-ES" sz="2800" dirty="0"/>
              <a:t> </a:t>
            </a:r>
            <a:r>
              <a:rPr lang="es-ES" altLang="es-ES" sz="2800" dirty="0" err="1"/>
              <a:t>Nuntiandi</a:t>
            </a:r>
            <a:r>
              <a:rPr lang="es-ES" altLang="es-ES" sz="2800" dirty="0"/>
              <a:t>, son los pilares inspiradores de la renovación de la catequesis y la evangelización que culminaron en el Directorio General para la Catequesis (DGC).</a:t>
            </a:r>
          </a:p>
        </p:txBody>
      </p:sp>
    </p:spTree>
    <p:extLst>
      <p:ext uri="{BB962C8B-B14F-4D97-AF65-F5344CB8AC3E}">
        <p14:creationId xmlns:p14="http://schemas.microsoft.com/office/powerpoint/2010/main" val="2412087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052736"/>
            <a:ext cx="7128792" cy="4536504"/>
          </a:xfrm>
        </p:spPr>
        <p:txBody>
          <a:bodyPr>
            <a:noAutofit/>
          </a:bodyPr>
          <a:lstStyle/>
          <a:p>
            <a:r>
              <a:rPr lang="es-ES" altLang="es-ES" sz="3200" dirty="0"/>
              <a:t>Sin embargo no es un documento aislado, sino en conjunto con el espíritu renovador y en el contexto de los demás documentos, que nos siguen provocando en nuestra reflexión hoy, para que nuestra práctica catequística responda a las inquietudes de la realidad actual y siempre cambiante.</a:t>
            </a:r>
          </a:p>
        </p:txBody>
      </p:sp>
    </p:spTree>
    <p:extLst>
      <p:ext uri="{BB962C8B-B14F-4D97-AF65-F5344CB8AC3E}">
        <p14:creationId xmlns:p14="http://schemas.microsoft.com/office/powerpoint/2010/main" val="497574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124744"/>
            <a:ext cx="6984776" cy="4598325"/>
          </a:xfrm>
        </p:spPr>
        <p:txBody>
          <a:bodyPr>
            <a:normAutofit lnSpcReduction="10000"/>
          </a:bodyPr>
          <a:lstStyle/>
          <a:p>
            <a:r>
              <a:rPr lang="es-ES" altLang="es-ES" sz="2800" dirty="0"/>
              <a:t>La </a:t>
            </a:r>
            <a:r>
              <a:rPr lang="es-ES" altLang="es-ES" sz="2800" dirty="0" err="1"/>
              <a:t>Catechesi</a:t>
            </a:r>
            <a:r>
              <a:rPr lang="es-ES" altLang="es-ES" sz="2800" dirty="0"/>
              <a:t> </a:t>
            </a:r>
            <a:r>
              <a:rPr lang="es-ES" altLang="es-ES" sz="2800" dirty="0" err="1"/>
              <a:t>Tradendae</a:t>
            </a:r>
            <a:r>
              <a:rPr lang="es-ES" altLang="es-ES" sz="2800" dirty="0"/>
              <a:t>, es fruto de un gran impulso renovador que viene desde el Vaticano II (1965) “el gran catecismo de nuestros tiempos” (Pablo VI); que se propuso renovar toda la vida de la Iglesia y por tanto también la Catequesis. Después surgió el Directorio Catequístico General (DCG) en 1971; enseguida el Ritual para la Iniciación Cristiana de los Adultos (RICA) de 1972; luego la </a:t>
            </a:r>
            <a:r>
              <a:rPr lang="es-ES" altLang="es-ES" sz="2800" dirty="0" err="1"/>
              <a:t>Evangelii</a:t>
            </a:r>
            <a:r>
              <a:rPr lang="es-ES" altLang="es-ES" sz="2800" dirty="0"/>
              <a:t> </a:t>
            </a:r>
            <a:r>
              <a:rPr lang="es-ES" altLang="es-ES" sz="2800" dirty="0" err="1"/>
              <a:t>Nuntiandi</a:t>
            </a:r>
            <a:r>
              <a:rPr lang="es-ES" altLang="es-ES" sz="2800" dirty="0"/>
              <a:t> (EN) en 1975</a:t>
            </a:r>
            <a:r>
              <a:rPr lang="es-ES" alt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30794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463040" y="1268760"/>
            <a:ext cx="6421328" cy="4454309"/>
          </a:xfrm>
        </p:spPr>
        <p:txBody>
          <a:bodyPr/>
          <a:lstStyle/>
          <a:p>
            <a:r>
              <a:rPr lang="es-ES" altLang="es-ES" sz="3200" dirty="0"/>
              <a:t>Todo ello ha contribuido a renovar la catequesis, (renovación de la catequesis, catequesis renovada), fueron frases que se fueron haciendo comunes en ese tiempo para oponerse a una catequesis tradicional o al catecismo tradicional de los siglos anteriores</a:t>
            </a:r>
            <a:r>
              <a:rPr lang="es-ES" alt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8687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124744"/>
            <a:ext cx="6543829" cy="4598325"/>
          </a:xfrm>
        </p:spPr>
        <p:txBody>
          <a:bodyPr/>
          <a:lstStyle/>
          <a:p>
            <a:r>
              <a:rPr lang="es-ES" altLang="es-ES" sz="3600" dirty="0"/>
              <a:t>Por eso el Papa dice en el n. 17 de la CT: “la catequesis tiene necesidad de renovarse continuamente en sus métodos, en la búsqueda de un lenguaje adaptado, en nuevos medios de transmisión del mensaje</a:t>
            </a:r>
            <a:r>
              <a:rPr lang="es-ES" altLang="es-ES" dirty="0"/>
              <a:t>…”</a:t>
            </a:r>
          </a:p>
        </p:txBody>
      </p:sp>
    </p:spTree>
    <p:extLst>
      <p:ext uri="{BB962C8B-B14F-4D97-AF65-F5344CB8AC3E}">
        <p14:creationId xmlns:p14="http://schemas.microsoft.com/office/powerpoint/2010/main" val="3843834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259632" y="1124744"/>
            <a:ext cx="6399813" cy="4598325"/>
          </a:xfrm>
        </p:spPr>
        <p:txBody>
          <a:bodyPr>
            <a:normAutofit/>
          </a:bodyPr>
          <a:lstStyle/>
          <a:p>
            <a:r>
              <a:rPr lang="es-ES" altLang="es-ES" sz="2800" dirty="0"/>
              <a:t>Y expresa un gran deseo en el n. 4: “deseo ardientemente que esta Exhortación Apostólica, dirigida a toda la Iglesia, refuerce la solidez de la fe y de la vida cristiana, dé un nuevo vigor a las iniciativas emprendidas, estimule la creatividad, con la vigilancia debida, y contribuya a difundir en la comunidad cristiana la alegría de llevar al mundo el misterio de Cristo.”</a:t>
            </a:r>
          </a:p>
        </p:txBody>
      </p:sp>
    </p:spTree>
    <p:extLst>
      <p:ext uri="{BB962C8B-B14F-4D97-AF65-F5344CB8AC3E}">
        <p14:creationId xmlns:p14="http://schemas.microsoft.com/office/powerpoint/2010/main" val="15592874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20</TotalTime>
  <Words>371</Words>
  <Application>Microsoft Office PowerPoint</Application>
  <PresentationFormat>Presentación en pantalla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Chincheta</vt:lpstr>
      <vt:lpstr>Catechesi Tradendae y la renovación de la catequesis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Catechesi Tradendae y la renovación de la catequesis</dc:title>
  <dc:creator>Laura García</dc:creator>
  <cp:lastModifiedBy>Laura García</cp:lastModifiedBy>
  <cp:revision>3</cp:revision>
  <dcterms:created xsi:type="dcterms:W3CDTF">2020-08-31T21:25:00Z</dcterms:created>
  <dcterms:modified xsi:type="dcterms:W3CDTF">2020-08-31T21:45:58Z</dcterms:modified>
</cp:coreProperties>
</file>