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1" r:id="rId2"/>
    <p:sldId id="258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7DC5FD8-E8AF-4402-B6A5-04EAF20F4907}" type="datetimeFigureOut">
              <a:rPr lang="es-ES" smtClean="0"/>
              <a:t>04/08/2020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4B25106-814B-4724-AAE9-743516758B9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2261" y="620688"/>
            <a:ext cx="8147248" cy="2146250"/>
          </a:xfrm>
        </p:spPr>
        <p:txBody>
          <a:bodyPr>
            <a:normAutofit/>
          </a:bodyPr>
          <a:lstStyle/>
          <a:p>
            <a:r>
              <a:rPr lang="es-ES" dirty="0" smtClean="0"/>
              <a:t>	LA CATEQUESIS EN EL MAGISTERIO Y EN LA ACCION PASTORAL DE LA IGLESIA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539552" y="3284984"/>
            <a:ext cx="8147248" cy="2146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Para poder empezar debemos definir CATEQUESIS y MAGISTERIO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984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260648"/>
            <a:ext cx="9649072" cy="664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12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148"/>
            <a:ext cx="9228016" cy="6928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89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2965"/>
            <a:ext cx="9145016" cy="6865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89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 IGLESIA DE LOS SANTOS PAD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6960"/>
            <a:ext cx="8868993" cy="665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7267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8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Aspecto</vt:lpstr>
      <vt:lpstr> LA CATEQUESIS EN EL MAGISTERIO Y EN LA ACCION PASTORAL DE LA IGLESIA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García</dc:creator>
  <cp:lastModifiedBy>Laura García</cp:lastModifiedBy>
  <cp:revision>6</cp:revision>
  <dcterms:created xsi:type="dcterms:W3CDTF">2020-08-03T21:16:30Z</dcterms:created>
  <dcterms:modified xsi:type="dcterms:W3CDTF">2020-08-04T14:41:54Z</dcterms:modified>
</cp:coreProperties>
</file>