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Tahoma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Tahoma-bold.fntdata"/><Relationship Id="rId10" Type="http://schemas.openxmlformats.org/officeDocument/2006/relationships/font" Target="fonts/Tahoma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76499c9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76499c9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76499c93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76499c93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76499c93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76499c93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785650" y="251125"/>
            <a:ext cx="6313200" cy="9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Mariología </a:t>
            </a:r>
            <a:endParaRPr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00" y="510600"/>
            <a:ext cx="2720699" cy="40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436200" y="1550563"/>
            <a:ext cx="5012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María tiene un lugar silencioso pero </a:t>
            </a:r>
            <a:r>
              <a:rPr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esencial</a:t>
            </a:r>
            <a:r>
              <a:rPr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 en:</a:t>
            </a:r>
            <a:endParaRPr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Tahoma"/>
              <a:buAutoNum type="arabicParenR"/>
            </a:pPr>
            <a:r>
              <a:rPr b="1" lang="es-419" sz="1600" u="sng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La Sagrada Escritura,</a:t>
            </a:r>
            <a:r>
              <a:rPr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 lo vemos en:</a:t>
            </a:r>
            <a:endParaRPr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Tahoma"/>
              <a:buChar char="●"/>
            </a:pPr>
            <a:r>
              <a:rPr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La Anunciación y Encarnación del Hijo de Dios</a:t>
            </a:r>
            <a:endParaRPr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Tahoma"/>
              <a:buChar char="●"/>
            </a:pPr>
            <a:r>
              <a:rPr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La Vida oculta</a:t>
            </a:r>
            <a:endParaRPr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Tahoma"/>
              <a:buChar char="●"/>
            </a:pPr>
            <a:r>
              <a:rPr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Las Bodas de Cana</a:t>
            </a:r>
            <a:endParaRPr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Tahoma"/>
              <a:buChar char="●"/>
            </a:pPr>
            <a:r>
              <a:rPr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La Pasión de Jesús y la Muerte en el Calvario</a:t>
            </a:r>
            <a:endParaRPr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Tahoma"/>
              <a:buChar char="●"/>
            </a:pPr>
            <a:r>
              <a:rPr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Pentecostés</a:t>
            </a:r>
            <a:endParaRPr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Tahoma"/>
              <a:buChar char="●"/>
            </a:pPr>
            <a:r>
              <a:rPr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La Vida de la Iglesia</a:t>
            </a:r>
            <a:endParaRPr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725" y="305074"/>
            <a:ext cx="4860925" cy="45333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89000" y="1145400"/>
            <a:ext cx="267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351C75"/>
                </a:solidFill>
              </a:rPr>
              <a:t>2) En las Verdades de Fe</a:t>
            </a:r>
            <a:endParaRPr b="1" sz="1600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45775" y="1399150"/>
            <a:ext cx="5770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María e</a:t>
            </a:r>
            <a:r>
              <a:rPr b="1"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s la nueva Eva, corredentora de la humanidad junto a su hijo Jesús.</a:t>
            </a:r>
            <a:endParaRPr b="1"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“Eva, cuando todavía era virgen, acoge la palabra de la serpiente y dio a luz a la desobediencia y la muerte. Por el contrario, María, la Virgen, acogiendo con fe y alegría el feliz anuncio del ángel Gabriel, respondió: Que se haga en mí según tu palabra” “Lo que Eva unió con su incredulidad, María lo deshizo con su fe.”</a:t>
            </a:r>
            <a:endParaRPr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(Padres de la Iglesia y Tradición de la Iglesia)</a:t>
            </a:r>
            <a:endParaRPr i="1"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900" y="1051215"/>
            <a:ext cx="2282875" cy="28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1080575" y="1188625"/>
            <a:ext cx="72615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Te agradezco a María por la comunidad de Consagrados al Sagrado Corazón de Jesús, a través de tu Inmaculado Corazón. Agradezco que desde 2017 me llamaste a vivir mi fe íntimamente unida a Vos, en el centenario de tu  Aparición en Fátima y la comunidad de la Jar que se formó gracias a esa celebración. Aunque en ese momento no lo sabía o no lo reconocía totalmente.</a:t>
            </a:r>
            <a:endParaRPr b="1"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Te agradezco inmensamente los hermanos consagrados de Buenos Aires, Santa Fe y Mar del Plata; los sacerdotes y laicos, niños, jóvenes y adultos que pusiste en mi camino para acercarme cada día más al fin último que es tu Hijo Jesús.</a:t>
            </a:r>
            <a:endParaRPr b="1"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351C75"/>
                </a:solidFill>
                <a:latin typeface="Tahoma"/>
                <a:ea typeface="Tahoma"/>
                <a:cs typeface="Tahoma"/>
                <a:sym typeface="Tahoma"/>
              </a:rPr>
              <a:t>Nada sin Vos Mamá María</a:t>
            </a:r>
            <a:endParaRPr b="1" sz="1600">
              <a:solidFill>
                <a:srgbClr val="351C7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