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57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9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8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4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854E65-EE85-4651-92FD-2F0E66E6D94D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DFDB-9141-4ECF-8196-2D53157B94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87B0-0D1C-40F6-BFFB-32F0451EC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503" y="357780"/>
            <a:ext cx="8825658" cy="861420"/>
          </a:xfrm>
        </p:spPr>
        <p:txBody>
          <a:bodyPr/>
          <a:lstStyle/>
          <a:p>
            <a:pPr algn="ctr"/>
            <a:r>
              <a:rPr lang="es-AR" sz="6600" b="1" dirty="0">
                <a:solidFill>
                  <a:schemeClr val="bg1"/>
                </a:solidFill>
              </a:rPr>
              <a:t>Mariologia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96770-88FB-4C69-AD9C-BE3A8DF50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68302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“He aquí la esclava del Señor: hágase en mí según tu palabra” (Lc 1, 37-38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0299F0-FE05-4151-ACFE-36E0DCE3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757" y="2842360"/>
            <a:ext cx="4676485" cy="294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13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460123-BF75-46C9-A7D4-54A3D943F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56592"/>
            <a:ext cx="8825658" cy="5565912"/>
          </a:xfrm>
        </p:spPr>
        <p:txBody>
          <a:bodyPr>
            <a:normAutofit/>
          </a:bodyPr>
          <a:lstStyle/>
          <a:p>
            <a:r>
              <a:rPr lang="es-AR" sz="1600" dirty="0">
                <a:solidFill>
                  <a:schemeClr val="bg1"/>
                </a:solidFill>
              </a:rPr>
              <a:t>*el evangelio habla poco de la vida concreta de maría, pero si habla de los momentos en los que maría esta presente. suficientes para que podamos ver y entender la maravilla de su vida, su santidad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*maria en la fe de la Iglesia ocupa un </a:t>
            </a:r>
            <a:r>
              <a:rPr lang="en-US" sz="1600" dirty="0" err="1">
                <a:solidFill>
                  <a:schemeClr val="bg1"/>
                </a:solidFill>
              </a:rPr>
              <a:t>lugar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importante</a:t>
            </a:r>
            <a:r>
              <a:rPr lang="en-US" sz="1600" dirty="0">
                <a:solidFill>
                  <a:schemeClr val="bg1"/>
                </a:solidFill>
              </a:rPr>
              <a:t>. Maria es </a:t>
            </a:r>
            <a:r>
              <a:rPr lang="en-US" sz="1600" dirty="0" err="1">
                <a:solidFill>
                  <a:schemeClr val="bg1"/>
                </a:solidFill>
              </a:rPr>
              <a:t>madre</a:t>
            </a:r>
            <a:r>
              <a:rPr lang="en-US" sz="1600" dirty="0">
                <a:solidFill>
                  <a:schemeClr val="bg1"/>
                </a:solidFill>
              </a:rPr>
              <a:t> y </a:t>
            </a:r>
            <a:r>
              <a:rPr lang="en-US" sz="1600" dirty="0" err="1">
                <a:solidFill>
                  <a:schemeClr val="bg1"/>
                </a:solidFill>
              </a:rPr>
              <a:t>modelo</a:t>
            </a:r>
            <a:r>
              <a:rPr lang="en-US" sz="1600" dirty="0">
                <a:solidFill>
                  <a:schemeClr val="bg1"/>
                </a:solidFill>
              </a:rPr>
              <a:t> de la Iglesia.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Así dando su consentimiento a la palabra de Dios, María llegó a ser Madre de Jesús y, aceptando de todo corazón la voluntad divina de salvación, sin que ningún pecado se lo impidiera, se entregó a sí misma por entero a la persona y a la obra de su Hijo, para servir, en su dependencia y con él, por la gracia de Dios, al Misterio de la Redención (LG 56).</a:t>
            </a:r>
            <a:endParaRPr lang="en-US" sz="14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7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375FF-282A-4B64-ACC1-F4D6CF8E6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20" y="298174"/>
            <a:ext cx="8825658" cy="1842052"/>
          </a:xfrm>
        </p:spPr>
        <p:txBody>
          <a:bodyPr/>
          <a:lstStyle/>
          <a:p>
            <a:pPr algn="ctr"/>
            <a:r>
              <a:rPr lang="es-AR" sz="6600" dirty="0">
                <a:solidFill>
                  <a:schemeClr val="bg1"/>
                </a:solidFill>
              </a:rPr>
              <a:t>Los dogmas Marianos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CB966C-D266-4512-A2B1-220F93FC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016" y="2140226"/>
            <a:ext cx="8825658" cy="4101548"/>
          </a:xfrm>
        </p:spPr>
        <p:txBody>
          <a:bodyPr>
            <a:normAutofit/>
          </a:bodyPr>
          <a:lstStyle/>
          <a:p>
            <a:r>
              <a:rPr lang="es-AR" sz="1600" dirty="0">
                <a:solidFill>
                  <a:schemeClr val="bg1"/>
                </a:solidFill>
              </a:rPr>
              <a:t>*</a:t>
            </a:r>
            <a:r>
              <a:rPr lang="es-AR" sz="1600" u="sng" dirty="0">
                <a:solidFill>
                  <a:schemeClr val="bg1"/>
                </a:solidFill>
              </a:rPr>
              <a:t>la maternidad divina</a:t>
            </a:r>
            <a:r>
              <a:rPr lang="es-AR" sz="1600" dirty="0">
                <a:solidFill>
                  <a:schemeClr val="bg1"/>
                </a:solidFill>
              </a:rPr>
              <a:t>. </a:t>
            </a:r>
            <a:r>
              <a:rPr lang="es-ES" sz="1400" dirty="0">
                <a:solidFill>
                  <a:schemeClr val="bg1"/>
                </a:solidFill>
              </a:rPr>
              <a:t>Se afirma que María es madre de la persona de su Hijo, madre de su Hijo en persona y este Hijo es Dios. El Hijo del Padre se convirtió en Hijo de María. </a:t>
            </a:r>
          </a:p>
          <a:p>
            <a:endParaRPr lang="es-ES" sz="14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*</a:t>
            </a:r>
            <a:r>
              <a:rPr lang="es-ES" sz="1600" u="sng" dirty="0">
                <a:solidFill>
                  <a:schemeClr val="bg1"/>
                </a:solidFill>
              </a:rPr>
              <a:t>la virginidad perpetua de maría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r>
              <a:rPr lang="es-ES" sz="1400" dirty="0">
                <a:solidFill>
                  <a:schemeClr val="bg1"/>
                </a:solidFill>
              </a:rPr>
              <a:t>María permaneció siempre virgen, antes, durante y después del parto.</a:t>
            </a:r>
          </a:p>
          <a:p>
            <a:endParaRPr lang="es-ES" sz="1400" dirty="0">
              <a:solidFill>
                <a:schemeClr val="bg1"/>
              </a:solidFill>
            </a:endParaRPr>
          </a:p>
          <a:p>
            <a:pPr>
              <a:buClr>
                <a:srgbClr val="ACD433"/>
              </a:buClr>
              <a:defRPr/>
            </a:pPr>
            <a:r>
              <a:rPr lang="es-ES" sz="1600" dirty="0">
                <a:solidFill>
                  <a:schemeClr val="bg1"/>
                </a:solidFill>
              </a:rPr>
              <a:t>*</a:t>
            </a:r>
            <a:r>
              <a:rPr lang="es-ES" sz="1600" u="sng" dirty="0">
                <a:solidFill>
                  <a:schemeClr val="bg1"/>
                </a:solidFill>
              </a:rPr>
              <a:t>la inmaculada concepción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r>
              <a:rPr lang="es-AR" sz="1400" dirty="0">
                <a:solidFill>
                  <a:schemeClr val="bg1"/>
                </a:solidFill>
              </a:rPr>
              <a:t>la Virgen Inmaculada, preservada inmune de toda mancha de pecado original </a:t>
            </a:r>
            <a:r>
              <a:rPr kumimoji="0" lang="es-ES" sz="14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concibió por obra del Espíritu Santo a Jesús en su seno.</a:t>
            </a:r>
          </a:p>
          <a:p>
            <a:pPr>
              <a:buClr>
                <a:srgbClr val="ACD433"/>
              </a:buClr>
              <a:defRPr/>
            </a:pPr>
            <a:endParaRPr kumimoji="0" lang="es-ES" sz="1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lang="es-ES" sz="1600" dirty="0">
                <a:solidFill>
                  <a:schemeClr val="bg1"/>
                </a:solidFill>
              </a:rPr>
              <a:t>*</a:t>
            </a:r>
            <a:r>
              <a:rPr lang="es-ES" sz="1600" u="sng" dirty="0">
                <a:solidFill>
                  <a:schemeClr val="bg1"/>
                </a:solidFill>
              </a:rPr>
              <a:t>la asunción en cuerpo y alma a los cielos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r>
              <a:rPr lang="es-ES" sz="1400" dirty="0">
                <a:solidFill>
                  <a:schemeClr val="bg1"/>
                </a:solidFill>
              </a:rPr>
              <a:t>terminado el curso de su vida en la tierra, fue asunta en cuerpo y alma a la gloria del cielo y enaltecida por Dios como Reina del universo, para ser conformada más plenamente a su Hijo, Señor de los señores y vencedor del pecado y de la muerte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BE5EB-16EE-4575-A252-04E15156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20" y="1070112"/>
            <a:ext cx="8825658" cy="1156253"/>
          </a:xfrm>
        </p:spPr>
        <p:txBody>
          <a:bodyPr/>
          <a:lstStyle/>
          <a:p>
            <a:pPr algn="ctr"/>
            <a:r>
              <a:rPr lang="es-AR" sz="1600">
                <a:solidFill>
                  <a:schemeClr val="bg1"/>
                </a:solidFill>
              </a:rPr>
              <a:t>Te agradezco Virgencita por enseñarme a decir “SI” en aquel momento que me convocaron para ser catequista. Desde ese momento aprendí que el modelo a seguir para llegar a Dios eras vos. Que no existe discípula mas fiel que vos, que sos ejemplo de servicio, de humildad, de amor, de fe, de sencillez.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2C8653-3248-4027-A0C4-0B366DC64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43" y="2830139"/>
            <a:ext cx="3680791" cy="30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9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382</Words>
  <Application>Microsoft Office PowerPoint</Application>
  <PresentationFormat>Panorámica</PresentationFormat>
  <Paragraphs>20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Cavolini</vt:lpstr>
      <vt:lpstr>Century Gothic</vt:lpstr>
      <vt:lpstr>Wingdings 3</vt:lpstr>
      <vt:lpstr>Ion</vt:lpstr>
      <vt:lpstr>Mariologia</vt:lpstr>
      <vt:lpstr>Presentación de PowerPoint</vt:lpstr>
      <vt:lpstr>Los dogmas Marianos</vt:lpstr>
      <vt:lpstr>Te agradezco Virgencita por enseñarme a decir “SI” en aquel momento que me convocaron para ser catequista. Desde ese momento aprendí que el modelo a seguir para llegar a Dios eras vos. Que no existe discípula mas fiel que vos, que sos ejemplo de servicio, de humildad, de amor, de fe, de sencillez.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Mariologia</dc:title>
  <dc:creator>Gisela Lagos</dc:creator>
  <cp:lastModifiedBy>Gisela Lagos</cp:lastModifiedBy>
  <cp:revision>8</cp:revision>
  <dcterms:created xsi:type="dcterms:W3CDTF">2022-05-02T21:05:22Z</dcterms:created>
  <dcterms:modified xsi:type="dcterms:W3CDTF">2022-05-02T22:14:56Z</dcterms:modified>
</cp:coreProperties>
</file>