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jpe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FBC9AF-4146-88F5-D5AC-E81BE51C0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10150354" cy="1853431"/>
          </a:xfrm>
        </p:spPr>
        <p:txBody>
          <a:bodyPr/>
          <a:lstStyle/>
          <a:p>
            <a:r>
              <a:rPr lang="es-US" b="1"/>
              <a:t>MARIOLOGIA</a:t>
            </a:r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A19BD0BE-41B5-3C95-C979-046BB2BB0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968" y="719666"/>
            <a:ext cx="4964341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436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36E8F3-F6D4-5C58-A8B7-C1D8DD9AA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b="1"/>
              <a:t>Los 4 Dogmas de la Virgen María.</a:t>
            </a:r>
            <a:br>
              <a:rPr lang="es-US" b="1"/>
            </a:br>
            <a:endParaRPr lang="es-US" b="1"/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196C6EE1-D153-0010-54CF-4B648DCA56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4800" y="2456873"/>
            <a:ext cx="6096000" cy="4248727"/>
          </a:xfrm>
        </p:spPr>
      </p:pic>
    </p:spTree>
    <p:extLst>
      <p:ext uri="{BB962C8B-B14F-4D97-AF65-F5344CB8AC3E}">
        <p14:creationId xmlns:p14="http://schemas.microsoft.com/office/powerpoint/2010/main" val="2277769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75BCFB-8B09-EF7F-F17E-A2917E8A5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/>
              <a:t>       MARIA EN LOS EVANGELIOS</a:t>
            </a:r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E890C704-99C8-3952-A51D-7C7AF99152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28282" y="2621973"/>
            <a:ext cx="3481639" cy="3416300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A58525F6-9A65-4749-8CAE-B68F2D6D2B5F}"/>
              </a:ext>
            </a:extLst>
          </p:cNvPr>
          <p:cNvSpPr txBox="1"/>
          <p:nvPr/>
        </p:nvSpPr>
        <p:spPr>
          <a:xfrm>
            <a:off x="332509" y="4274827"/>
            <a:ext cx="6096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US" sz="2400"/>
              <a:t>En la biblia son pocos los momentos en los que Maria se hace presente . Pero son suficientes para que podamos apreciar su verdadera Santidad.</a:t>
            </a:r>
          </a:p>
        </p:txBody>
      </p:sp>
    </p:spTree>
    <p:extLst>
      <p:ext uri="{BB962C8B-B14F-4D97-AF65-F5344CB8AC3E}">
        <p14:creationId xmlns:p14="http://schemas.microsoft.com/office/powerpoint/2010/main" val="2646747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F40F92-ADB5-ADD3-62DD-78CB8E56B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1017" y="2603500"/>
            <a:ext cx="5486401" cy="2125518"/>
          </a:xfrm>
        </p:spPr>
        <p:txBody>
          <a:bodyPr/>
          <a:lstStyle/>
          <a:p>
            <a:r>
              <a:rPr lang="es-US"/>
              <a:t>Gracias Virgencita por tu Si!! Te pido que me ayudes a ser fuerte y afrontar todas las tempestades. No permitas que me aparte de ti.</a:t>
            </a:r>
          </a:p>
          <a:p>
            <a:r>
              <a:rPr lang="es-US"/>
              <a:t>De tu mano quiero llegar a Jesús. </a:t>
            </a:r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C541B220-A487-8198-50A0-8FF0D01A4D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0091" y="719666"/>
            <a:ext cx="3902289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2155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TF10001029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9" id="{ED3996BA-162B-43C7-B0E2-A5CA4E649741}" vid="{187088E4-27D7-4455-856F-4A44258D82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TF10001029</vt:lpstr>
      <vt:lpstr>MARIOLOGIA</vt:lpstr>
      <vt:lpstr>Los 4 Dogmas de la Virgen María. </vt:lpstr>
      <vt:lpstr>       MARIA EN LOS EVANGELIOS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MARIOLOGIA</dc:title>
  <dc:creator>mariela bazan</dc:creator>
  <cp:lastModifiedBy>mariela bazan</cp:lastModifiedBy>
  <cp:revision>1</cp:revision>
  <dcterms:created xsi:type="dcterms:W3CDTF">2022-05-02T22:51:50Z</dcterms:created>
  <dcterms:modified xsi:type="dcterms:W3CDTF">2022-05-02T23:35:37Z</dcterms:modified>
</cp:coreProperties>
</file>