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12ACA-DA84-10ED-0A38-7C4B853C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9"/>
            <a:ext cx="8637073" cy="787186"/>
          </a:xfrm>
        </p:spPr>
        <p:txBody>
          <a:bodyPr>
            <a:normAutofit fontScale="90000"/>
          </a:bodyPr>
          <a:lstStyle/>
          <a:p>
            <a:pPr algn="ctr"/>
            <a:r>
              <a:rPr lang="es-US"/>
              <a:t>MARIOLOGIA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B44A61-48C0-18DD-3608-C57282609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661171"/>
            <a:ext cx="8815768" cy="2394529"/>
          </a:xfrm>
        </p:spPr>
        <p:txBody>
          <a:bodyPr/>
          <a:lstStyle/>
          <a:p>
            <a:r>
              <a:rPr lang="es-US">
                <a:latin typeface="Abadi" panose="02000000000000000000" pitchFamily="2" charset="0"/>
                <a:ea typeface="Abadi" panose="02000000000000000000" pitchFamily="2" charset="0"/>
              </a:rPr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B613EBA-0855-6BF9-A9DC-1471811A26CB}"/>
              </a:ext>
            </a:extLst>
          </p:cNvPr>
          <p:cNvSpPr txBox="1"/>
          <p:nvPr/>
        </p:nvSpPr>
        <p:spPr>
          <a:xfrm>
            <a:off x="2653119" y="1930755"/>
            <a:ext cx="88157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>
                <a:latin typeface="Abadi" panose="02000000000000000000" pitchFamily="2" charset="0"/>
                <a:ea typeface="Abadi" panose="02000000000000000000" pitchFamily="2" charset="0"/>
              </a:rPr>
              <a:t>En María, la Iglesia ve realizadas todas las promesas de Jesucristo.</a:t>
            </a:r>
          </a:p>
          <a:p>
            <a:r>
              <a:rPr lang="es-US">
                <a:latin typeface="Abadi" panose="02000000000000000000" pitchFamily="2" charset="0"/>
                <a:ea typeface="Abadi" panose="02000000000000000000" pitchFamily="2" charset="0"/>
              </a:rPr>
              <a:t>Ocupa un lugar discreto pero importante en la escritura. </a:t>
            </a:r>
          </a:p>
          <a:p>
            <a:r>
              <a:rPr lang="es-US">
                <a:latin typeface="Abadi" panose="02000000000000000000" pitchFamily="2" charset="0"/>
                <a:ea typeface="Abadi" panose="02000000000000000000" pitchFamily="2" charset="0"/>
              </a:rPr>
              <a:t>Es miembro, madre, figura, modelo , abogada, primicia de la Iglesia.</a:t>
            </a:r>
          </a:p>
          <a:p>
            <a:r>
              <a:rPr lang="es-US">
                <a:latin typeface="Abadi" panose="02000000000000000000" pitchFamily="2" charset="0"/>
                <a:ea typeface="Abadi" panose="02000000000000000000" pitchFamily="2" charset="0"/>
              </a:rPr>
              <a:t>Como madre de Dios los fieles se acogen a ellas en todas las necesidades y peligros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4434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FDFAF-6329-56E5-F00C-E42CD9CAF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b="1"/>
              <a:t>Los dogmas de maria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3738A-5BB4-038F-F5A7-9558D6067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US"/>
              <a:t>Maternidad divina.</a:t>
            </a:r>
          </a:p>
          <a:p>
            <a:pPr marL="457200" indent="-457200">
              <a:buFont typeface="+mj-lt"/>
              <a:buAutoNum type="arabicPeriod"/>
            </a:pPr>
            <a:r>
              <a:rPr lang="es-US"/>
              <a:t>Virginidad perpetua.</a:t>
            </a:r>
          </a:p>
          <a:p>
            <a:pPr marL="457200" indent="-457200">
              <a:buFont typeface="+mj-lt"/>
              <a:buAutoNum type="arabicPeriod"/>
            </a:pPr>
            <a:r>
              <a:rPr lang="es-US"/>
              <a:t>Inmaculada concepción.</a:t>
            </a:r>
          </a:p>
          <a:p>
            <a:pPr marL="457200" indent="-457200">
              <a:buFont typeface="+mj-lt"/>
              <a:buAutoNum type="arabicPeriod"/>
            </a:pPr>
            <a:r>
              <a:rPr lang="es-US"/>
              <a:t>Asunción en cuerpo y alma.</a:t>
            </a:r>
          </a:p>
        </p:txBody>
      </p:sp>
    </p:spTree>
    <p:extLst>
      <p:ext uri="{BB962C8B-B14F-4D97-AF65-F5344CB8AC3E}">
        <p14:creationId xmlns:p14="http://schemas.microsoft.com/office/powerpoint/2010/main" val="322579249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Galería</vt:lpstr>
      <vt:lpstr>MARIOLOGIA</vt:lpstr>
      <vt:lpstr>Los dogmas de maria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MARIOLOGIA</dc:title>
  <dc:creator>aylen daudau</dc:creator>
  <cp:lastModifiedBy>aylen daudau</cp:lastModifiedBy>
  <cp:revision>2</cp:revision>
  <dcterms:created xsi:type="dcterms:W3CDTF">2022-05-03T11:37:11Z</dcterms:created>
  <dcterms:modified xsi:type="dcterms:W3CDTF">2022-05-03T12:28:38Z</dcterms:modified>
</cp:coreProperties>
</file>