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27DB3-245F-66F8-EC28-3FF54083A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669754-5C93-75A5-56BB-FF66AAADE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830735-87B2-06CC-73C1-1FB96121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6B42-BC06-4FDE-ACE6-CA21F6690734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4F6B9D-3BD8-840F-2981-DBA3964F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72FC4-CAA3-30E7-8D3A-EBE1BE90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8856-70F8-485D-9B45-88BF7D50AF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888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4645C-A042-7CC5-EFBE-A2B8640D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DBA999-34C1-17B0-6EF1-8E6CBAD9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0BF0A4-54A6-4785-128B-D539757A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6B42-BC06-4FDE-ACE6-CA21F6690734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F237D5-15DD-7B32-4FE3-AC208EA5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78AE71-D646-0CC9-9EA6-2879F9DA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8856-70F8-485D-9B45-88BF7D50AF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386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530926-5272-9F62-261B-0B15D13D7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05A68-2BD8-CBD8-1796-0E037DE09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289146-9ADC-C286-59B6-51448588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6B42-BC06-4FDE-ACE6-CA21F6690734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403C2F-A758-7E13-6988-E2C2BCF0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5C66B-7B78-2866-17F6-5135C9D0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8856-70F8-485D-9B45-88BF7D50AF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767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F53B9-D831-BC02-AF6A-79F20F01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85A1D9-FB3A-7899-A056-5C5BEE7FD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C12270-74D2-CAEA-2DAE-50458B85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6B42-BC06-4FDE-ACE6-CA21F6690734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A700A-CC33-751E-9CCE-76EEDF70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B71E32-D4EB-72B3-5139-21E28F78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8856-70F8-485D-9B45-88BF7D50AF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917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6F7F7-E805-CC01-1085-E56E45EF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63375A-3856-4826-6E63-3DC4C4E96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4D955F-F13B-5CA5-9EA0-14509F45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6B42-BC06-4FDE-ACE6-CA21F6690734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AC53A4-D199-12A1-6CE3-766CFE93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1E2B01-3B47-B4B3-6913-3552CAAC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8856-70F8-485D-9B45-88BF7D50AF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689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02EC9-1A5C-54B2-A56B-519E5674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0D30BD-05FF-EFC8-5277-917471F77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734625-6CF3-3AC5-B1EF-F0FCFF43F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19DE54-82DB-0913-5592-F866C307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6B42-BC06-4FDE-ACE6-CA21F6690734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BC75BD-B75C-DE8D-BFCD-DD972A53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937CF-4CB2-2340-05AA-BC90FEB6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8856-70F8-485D-9B45-88BF7D50AF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38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73584-E99F-2620-07D7-79242039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66855B-18F9-ABF5-8849-ABBC39118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2E3FC6-D5E4-797D-A829-8DF2EE7E6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22B14C-854E-3ED2-6556-8F6331022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2E6139-5F89-068E-68B3-B93A1317C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B2C2DC-0548-4849-BB17-BA655891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6B42-BC06-4FDE-ACE6-CA21F6690734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293364-9997-A3B2-B288-F98B2ED4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175921-77D9-AEA6-AEE4-A854F4A1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8856-70F8-485D-9B45-88BF7D50AF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102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D4E1A-92E8-9660-CC10-B0369718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9D0B4F-2836-5DEB-5F74-0BF242BD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6B42-BC06-4FDE-ACE6-CA21F6690734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EF2FB5-7BD3-AC8D-FB70-95269322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88A17D-E951-4FDC-3743-5BD7410C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8856-70F8-485D-9B45-88BF7D50AF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488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6C8ED3-AF1E-7584-4CF7-5B454823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6B42-BC06-4FDE-ACE6-CA21F6690734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AD82AD-446A-A1D1-6D5B-FC8EEADB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8FC9B6-99CD-BD61-5FDD-94FE6BE2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8856-70F8-485D-9B45-88BF7D50AF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560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72C92-A67B-C241-DC70-A3B9488E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FFFF57-CFD6-D9C5-BD16-0C457BDC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D7F6C3-E26F-77FC-E608-2D56951FC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E90C68-E177-835A-5449-52F90C38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6B42-BC06-4FDE-ACE6-CA21F6690734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50EB5E-A41F-9B88-A551-2ED99383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F94CB6-8464-C9B4-B1AA-A6F0033B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8856-70F8-485D-9B45-88BF7D50AF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28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D7AEA-9B71-63D3-45FF-C47BA7B1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064A26-0E5D-E429-E52C-C4AFF6617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775518-63D3-FC8A-F797-A8B4DFAE3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7237AC-C689-6C1C-3E19-996F230A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6B42-BC06-4FDE-ACE6-CA21F6690734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5E530E-857D-26E7-F55E-E8990ED5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1BC511-B705-48A7-F238-8ABE0BD3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8856-70F8-485D-9B45-88BF7D50AF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076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058126-4BD3-3CB3-A1D0-8A37FF6C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B947FA-2CDE-560D-539E-41BF50C68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BB2157-0907-51D1-AE7D-BDDC49400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6B42-BC06-4FDE-ACE6-CA21F6690734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E2B1B2-E8B6-D70A-80B1-81A12D538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1229-0ADE-1FB8-1205-26BE525BD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68856-70F8-485D-9B45-88BF7D50AF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35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50">
              <a:srgbClr val="B8CAE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5EA41-1E43-6B31-3CB3-1226FCC2C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9511"/>
            <a:ext cx="8892209" cy="1655762"/>
          </a:xfrm>
        </p:spPr>
        <p:txBody>
          <a:bodyPr>
            <a:normAutofit/>
          </a:bodyPr>
          <a:lstStyle/>
          <a:p>
            <a:r>
              <a:rPr lang="es-MX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Mariología </a:t>
            </a:r>
            <a:endParaRPr lang="es-A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79A713-0AB8-7327-1A7F-260D59116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6209" y="3494881"/>
            <a:ext cx="7513982" cy="957849"/>
          </a:xfrm>
        </p:spPr>
        <p:txBody>
          <a:bodyPr>
            <a:norm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María presente en nuestras vidas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79EF10A-C250-D6E3-5101-1EEC915FA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2679" y="2492875"/>
            <a:ext cx="3949148" cy="29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5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50">
              <a:srgbClr val="B8CAE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D9CE8F4-BC91-50A9-85AB-4F495475C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23931" y="792578"/>
            <a:ext cx="9144000" cy="1655762"/>
          </a:xfrm>
        </p:spPr>
        <p:txBody>
          <a:bodyPr/>
          <a:lstStyle/>
          <a:p>
            <a:r>
              <a:rPr lang="es-MX" dirty="0"/>
              <a:t>Los Dogmas Marianos: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1F1CC2-39BC-AC17-1531-B56E87E5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09" y="430525"/>
            <a:ext cx="6002503" cy="59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9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E93F3C-FED6-C61B-9752-8DF8CE5B7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39" y="-110216"/>
            <a:ext cx="12387939" cy="6968216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1DB3869A-0783-0620-1F36-E5A84253E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7092" y="5404513"/>
            <a:ext cx="6964907" cy="1453487"/>
          </a:xfrm>
        </p:spPr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muy pocos los relatos en las que María aparece, pero esto no impide que nos muestre su amor por Dios y por nosotros, su misericordia y servicio tan preciosos y tan</a:t>
            </a:r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64479F-90F7-4DBA-E16F-937E2B55C13A}"/>
              </a:ext>
            </a:extLst>
          </p:cNvPr>
          <p:cNvSpPr txBox="1"/>
          <p:nvPr/>
        </p:nvSpPr>
        <p:spPr>
          <a:xfrm>
            <a:off x="5227092" y="836542"/>
            <a:ext cx="5921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María en la Biblia 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365567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8BF77E2-8195-B8E0-1495-BE3CF6C1A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926" y="1145440"/>
            <a:ext cx="9144000" cy="3754105"/>
          </a:xfrm>
        </p:spPr>
        <p:txBody>
          <a:bodyPr>
            <a:normAutofit/>
          </a:bodyPr>
          <a:lstStyle/>
          <a:p>
            <a:r>
              <a:rPr lang="es-MX" dirty="0"/>
              <a:t>Gracias María</a:t>
            </a:r>
          </a:p>
          <a:p>
            <a:r>
              <a:rPr lang="es-MX" dirty="0"/>
              <a:t>Gracias Madre por acompañarme en este camino</a:t>
            </a:r>
          </a:p>
          <a:p>
            <a:r>
              <a:rPr lang="es-MX" dirty="0"/>
              <a:t>Gracias por ser mi luz </a:t>
            </a:r>
          </a:p>
          <a:p>
            <a:r>
              <a:rPr lang="es-MX" dirty="0"/>
              <a:t>Gracias por ser mi guía</a:t>
            </a:r>
          </a:p>
          <a:p>
            <a:r>
              <a:rPr lang="es-MX" dirty="0"/>
              <a:t>Gracias por ese amor tan infinito que me </a:t>
            </a:r>
            <a:r>
              <a:rPr lang="es-MX" dirty="0" err="1"/>
              <a:t>tenes</a:t>
            </a:r>
            <a:r>
              <a:rPr lang="es-MX" dirty="0"/>
              <a:t> </a:t>
            </a:r>
          </a:p>
          <a:p>
            <a:r>
              <a:rPr lang="es-MX" dirty="0"/>
              <a:t>Gracias por quedarte junto a mí</a:t>
            </a:r>
          </a:p>
          <a:p>
            <a:r>
              <a:rPr lang="es-MX" dirty="0"/>
              <a:t>Te amo</a:t>
            </a:r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DB8CAA-FC46-3F69-4E18-05480CCEB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758" y="1759590"/>
            <a:ext cx="4913194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89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84</Words>
  <Application>Microsoft Office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de Office</vt:lpstr>
      <vt:lpstr>Mariología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Mariología</dc:title>
  <dc:creator>Guille ro</dc:creator>
  <cp:lastModifiedBy>Guille ro</cp:lastModifiedBy>
  <cp:revision>2</cp:revision>
  <dcterms:created xsi:type="dcterms:W3CDTF">2022-05-03T20:22:09Z</dcterms:created>
  <dcterms:modified xsi:type="dcterms:W3CDTF">2022-05-03T20:50:40Z</dcterms:modified>
</cp:coreProperties>
</file>